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69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092197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№140</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a:t>
            </a:r>
            <a:r>
              <a:rPr lang="kk-KZ" altLang="ru-RU" sz="1200" b="1" dirty="0">
                <a:latin typeface="Times New Roman" panose="02020603050405020304" pitchFamily="18" charset="0"/>
                <a:cs typeface="Times New Roman" panose="02020603050405020304" pitchFamily="18" charset="0"/>
              </a:rPr>
              <a:t> мамырдағы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21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20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21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күннің екінші жартысында жаңбыр, найзағай. Солтүстік-батыстан соғатын жел солтүстік-шығысқа ауысады, күші 7-12, екпіні 15-20 м/с. Ауа температурасы түнде 8-10, күндіз 20-22 жылы болады.</a:t>
            </a: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22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21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22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7-12 м/с. Ауа температурасы 5-7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6307" y="337628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959355" y="245601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223CA4D3-CF91-43A3-46C9-1E086ED62417}"/>
              </a:ext>
            </a:extLst>
          </p:cNvPr>
          <p:cNvGraphicFramePr>
            <a:graphicFrameLocks noGrp="1"/>
          </p:cNvGraphicFramePr>
          <p:nvPr>
            <p:extLst>
              <p:ext uri="{D42A27DB-BD31-4B8C-83A1-F6EECF244321}">
                <p14:modId xmlns:p14="http://schemas.microsoft.com/office/powerpoint/2010/main" val="1071037877"/>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7799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a:solidFill>
                            <a:srgbClr val="000000"/>
                          </a:solidFill>
                          <a:effectLst/>
                          <a:latin typeface="Times New Roman" panose="02020603050405020304" pitchFamily="18" charset="0"/>
                        </a:rPr>
                        <a:t>1,188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Эрнст Л.В. </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20138</TotalTime>
  <Words>603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4385</cp:revision>
  <cp:lastPrinted>2021-07-01T03:56:27Z</cp:lastPrinted>
  <dcterms:created xsi:type="dcterms:W3CDTF">2018-03-27T06:03:00Z</dcterms:created>
  <dcterms:modified xsi:type="dcterms:W3CDTF">2026-05-20T08:04:34Z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